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0" r:id="rId3"/>
    <p:sldId id="303" r:id="rId4"/>
    <p:sldId id="304" r:id="rId5"/>
    <p:sldId id="305" r:id="rId6"/>
    <p:sldId id="297" r:id="rId7"/>
    <p:sldId id="293" r:id="rId8"/>
    <p:sldId id="301" r:id="rId9"/>
    <p:sldId id="302" r:id="rId10"/>
    <p:sldId id="299" r:id="rId11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823" autoAdjust="0"/>
  </p:normalViewPr>
  <p:slideViewPr>
    <p:cSldViewPr>
      <p:cViewPr varScale="1">
        <p:scale>
          <a:sx n="91" d="100"/>
          <a:sy n="91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402" y="0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4AA73-D5A7-4D65-B8FD-2705079AFDEB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9426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402" y="9519426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F05BC-C2E4-44D6-9C18-2EF0DB10F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3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97D43-64A2-4173-832A-05E84B532577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B1A81-63A4-45CE-91E9-08EC58E50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28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B1A81-63A4-45CE-91E9-08EC58E50FC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20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469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066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587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502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11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96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81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38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135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916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471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917F-AFC0-497B-9530-7E0F3F65C218}" type="datetimeFigureOut">
              <a:rPr lang="en-IN" smtClean="0"/>
              <a:pPr/>
              <a:t>28-11-2025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01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6784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Project No. 06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PROMOTION OF BEE-KEEPING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Users\Dr Nazir A Ganai\Desktop\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8" y="44624"/>
            <a:ext cx="1417921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0" y="5715000"/>
            <a:ext cx="612068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SKUAST-Kashmir for Quality Life</a:t>
            </a:r>
            <a:endParaRPr lang="en-IN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56463"/>
            <a:ext cx="612068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MPR of HADP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November , 2025</a:t>
            </a:r>
          </a:p>
        </p:txBody>
      </p:sp>
    </p:spTree>
    <p:extLst>
      <p:ext uri="{BB962C8B-B14F-4D97-AF65-F5344CB8AC3E}">
        <p14:creationId xmlns:p14="http://schemas.microsoft.com/office/powerpoint/2010/main" val="44061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Insect Mini-Museum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736505" y="4048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8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A435B-7B4B-42A8-93C2-B95DBCE65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84481"/>
            <a:ext cx="2590800" cy="2904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8DFCD1-55CF-4CB0-9234-EC0C369CC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86" y="1584481"/>
            <a:ext cx="2527531" cy="2904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75A537-1F8A-47B9-A4DA-87E16312E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52" y="1587878"/>
            <a:ext cx="2527531" cy="29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71872"/>
              </p:ext>
            </p:extLst>
          </p:nvPr>
        </p:nvGraphicFramePr>
        <p:xfrm>
          <a:off x="152400" y="523220"/>
          <a:ext cx="8839200" cy="883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9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5624"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Target /Interventions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Budget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Allocation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Funds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Released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Expenditure up to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31st of March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Expenditure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m/o September, 2025</a:t>
                      </a:r>
                    </a:p>
                    <a:p>
                      <a:pPr marL="0" algn="ctr" defTabSz="914400" rtl="0" eaLnBrk="1" latinLnBrk="0" hangingPunct="1"/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Achievements for the m/o November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2025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1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Bee breeding centre for climate smart bees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  <a:r>
                        <a:rPr lang="en-US" sz="1200" baseline="0" dirty="0"/>
                        <a:t> lakhs</a:t>
                      </a:r>
                      <a:endParaRPr lang="en-IN" sz="1200" dirty="0"/>
                    </a:p>
                    <a:p>
                      <a:pPr algn="ctr"/>
                      <a:r>
                        <a:rPr lang="en-IN" sz="1200" dirty="0"/>
                        <a:t>(2025-26)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lakhs</a:t>
                      </a:r>
                      <a:endParaRPr lang="en-IN" sz="1200" dirty="0"/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1.617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Expenditure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25 Lakhs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has been released for the year 2025-2026 =  42 lakhs </a:t>
                      </a:r>
                    </a:p>
                    <a:p>
                      <a:pPr marL="0" algn="just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  for the year2024-25= 40lakhs </a:t>
                      </a:r>
                    </a:p>
                    <a:p>
                      <a:pPr marL="0" algn="just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Requisition for budget enhancement  of Rs 30 Lakhs to the already sanctioned amount i.e.,  Rs 50 Lakhs for the smooth functioning of project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IN" sz="1200" dirty="0"/>
                        <a:t>Installation of OTC (Open Top Chamber) system is</a:t>
                      </a:r>
                      <a:r>
                        <a:rPr lang="en-IN" sz="1200" baseline="0" dirty="0"/>
                        <a:t> completed </a:t>
                      </a:r>
                      <a:endParaRPr lang="en-IN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614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Disease diagnostic and quarantine centre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Targets for</a:t>
                      </a:r>
                      <a:r>
                        <a:rPr lang="en-IN" sz="1200" baseline="0" dirty="0"/>
                        <a:t> establishment of </a:t>
                      </a:r>
                      <a:r>
                        <a:rPr lang="en-IN" sz="1200" dirty="0"/>
                        <a:t>Disease diagnostic and quarantine centre is</a:t>
                      </a:r>
                      <a:r>
                        <a:rPr lang="en-IN" sz="1200" baseline="0" dirty="0"/>
                        <a:t> completed with all equipment's  functional </a:t>
                      </a:r>
                      <a:endParaRPr lang="en-IN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782">
                <a:tc rowSpan="2"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Production of nucleus stock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Production of nucleus stock </a:t>
                      </a:r>
                    </a:p>
                    <a:p>
                      <a:pPr algn="just"/>
                      <a:r>
                        <a:rPr lang="en-IN" sz="1200" dirty="0"/>
                        <a:t>         Is initiated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    Establishment of Insect Mini          museum at Division of Entomology, SKUAST-K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96"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Arial" pitchFamily="34" charset="0"/>
                        <a:buNone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the Equipment's purchased under HADP-06 Project has been made functional and demonstration is carried out.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Procurement Plan for the FY 2025-2026 has been Submitted to </a:t>
                      </a:r>
                      <a:r>
                        <a:rPr lang="en-IN" sz="1200" baseline="0" dirty="0"/>
                        <a:t>Directorate of Research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Samples has been collected from different districts and analysed  at Disease diagnostic and Quarantine  centre, RTCPPPM Division of Entomology SKUAST-K.</a:t>
                      </a: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162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Production of bee colonies by</a:t>
                      </a:r>
                      <a:r>
                        <a:rPr lang="en-IN" sz="1200" baseline="0" dirty="0"/>
                        <a:t> </a:t>
                      </a:r>
                      <a:r>
                        <a:rPr lang="en-IN" sz="1200" dirty="0"/>
                        <a:t>bee breeders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3039" y="0"/>
            <a:ext cx="523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MPR, November  2025</a:t>
            </a:r>
          </a:p>
        </p:txBody>
      </p:sp>
    </p:spTree>
    <p:extLst>
      <p:ext uri="{BB962C8B-B14F-4D97-AF65-F5344CB8AC3E}">
        <p14:creationId xmlns:p14="http://schemas.microsoft.com/office/powerpoint/2010/main" val="379652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>
            <a:extLst>
              <a:ext uri="{FF2B5EF4-FFF2-40B4-BE49-F238E27FC236}">
                <a16:creationId xmlns:a16="http://schemas.microsoft.com/office/drawing/2014/main" id="{E69EE294-AE07-47CD-8763-925B4D6F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4" y="2199578"/>
            <a:ext cx="3810000" cy="23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377A5B80-0CD5-4A92-8C30-3B44011F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5469"/>
            <a:ext cx="3870394" cy="19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>
            <a:extLst>
              <a:ext uri="{FF2B5EF4-FFF2-40B4-BE49-F238E27FC236}">
                <a16:creationId xmlns:a16="http://schemas.microsoft.com/office/drawing/2014/main" id="{F491786D-06F5-4CC8-AE6E-CCF709B7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99578"/>
            <a:ext cx="3934149" cy="24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0ADC981-C4DE-43C0-A6A6-CA9D747D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0BD3DC-9494-48D3-8C8A-414626EB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4420E-0652-4A01-BCD5-DE08A48A3254}"/>
              </a:ext>
            </a:extLst>
          </p:cNvPr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Complete bee hives(16 Number) and 5 frame Nucleus hives (30 Number ) to KVK Ganderbal for strengthening bee breeding Center and Upgradation of existing Apiaries on 22-10-2025 under HADP -06 Promotion of beekeeping in UT of J&amp;K.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C1AC7-CBC8-492E-B4DD-96410D0A43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15469"/>
            <a:ext cx="4042317" cy="19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7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0ADC981-C4DE-43C0-A6A6-CA9D747D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0BD3DC-9494-48D3-8C8A-414626EB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4420E-0652-4A01-BCD5-DE08A48A3254}"/>
              </a:ext>
            </a:extLst>
          </p:cNvPr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Complete bee hives(17 Number) and 5 frame Nucleus hives (30 Number ) to KVK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Pulwama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strengthening bee breeding Center and Upgradation of existing Apiaries on 22-10-2025 under HADP -06 Promotion of beekeeping in UT of J&amp;K.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639CD-B283-46E8-B6C1-1084C8139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09" y="2057400"/>
            <a:ext cx="2286000" cy="3562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7C3103-7682-4236-AEB0-95C174EE3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" y="2057400"/>
            <a:ext cx="3831896" cy="3562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7FED5E-97B2-43D5-85B9-595265191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7" y="2057400"/>
            <a:ext cx="2637221" cy="35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0ADC981-C4DE-43C0-A6A6-CA9D747D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0BD3DC-9494-48D3-8C8A-414626EB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4420E-0652-4A01-BCD5-DE08A48A3254}"/>
              </a:ext>
            </a:extLst>
          </p:cNvPr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Complete bee hives(17 Number) and 5 frame Nucleus hives (30 Number )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FoA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Wadura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SKUAST-Kashmir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strengthening bee breeding Center and Upgradation of existing Apiaries on 22-10-2025 under HADP -06 Promotion of beekeeping in UT of J&amp;K.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2C7ED-6CFF-4B53-9D52-DED2E686B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4267199" cy="3200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5FEAF-3A0B-492A-A218-0C5867DAB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44109"/>
            <a:ext cx="3962400" cy="31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707638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OPEN TOP CHAMBER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422"/>
            <a:ext cx="8382000" cy="522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66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DISEASES DIGONOSTIC AND QURENTINE CENTER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293"/>
          <a:stretch/>
        </p:blipFill>
        <p:spPr bwMode="auto">
          <a:xfrm>
            <a:off x="304800" y="1862683"/>
            <a:ext cx="4173891" cy="278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97" y="1905000"/>
            <a:ext cx="4119941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0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ALL THE EQUIPMENTS ARE FUNCTIONAL IN </a:t>
            </a: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DISEASES DIGONOSTIC AND QURENTINE CENTER</a:t>
            </a:r>
            <a:endParaRPr lang="en-IN" sz="1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189817" cy="23923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59730"/>
            <a:ext cx="3266946" cy="24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2004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0" y="4271620"/>
            <a:ext cx="3134866" cy="228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464"/>
            <a:ext cx="315226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8413"/>
            <a:ext cx="3048000" cy="228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7DE909-8304-48FD-9087-8ABEBD69A7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3247"/>
          <a:stretch/>
        </p:blipFill>
        <p:spPr>
          <a:xfrm>
            <a:off x="381000" y="3352800"/>
            <a:ext cx="3514667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919C3-29BD-4B45-A82C-AB69D92EB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429000"/>
            <a:ext cx="3560164" cy="228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33FF1-7A50-4B75-8A18-E34FD2719997}"/>
              </a:ext>
            </a:extLst>
          </p:cNvPr>
          <p:cNvSpPr txBox="1"/>
          <p:nvPr/>
        </p:nvSpPr>
        <p:spPr>
          <a:xfrm>
            <a:off x="838200" y="5943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Analysis </a:t>
            </a:r>
            <a:r>
              <a:rPr lang="en-IN" sz="1800" b="1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Disease diagnostic and Quarantine  centre, RTCPPPM Division of Entomology SKUAST-K.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26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9836</TotalTime>
  <Words>419</Words>
  <Application>Microsoft Office PowerPoint</Application>
  <PresentationFormat>On-screen Show 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Office Theme</vt:lpstr>
      <vt:lpstr> Project No. 06 PROMOTION OF BEE-KEEPING   </vt:lpstr>
      <vt:lpstr>PowerPoint Presentation</vt:lpstr>
      <vt:lpstr>PowerPoint Presentation</vt:lpstr>
      <vt:lpstr>PowerPoint Presentation</vt:lpstr>
      <vt:lpstr>PowerPoint Presentation</vt:lpstr>
      <vt:lpstr>OPEN TOP CHAMBER </vt:lpstr>
      <vt:lpstr>DISEASES DIGONOSTIC AND QURENTINE CENTER</vt:lpstr>
      <vt:lpstr>ALL THE EQUIPMENTS ARE FUNCTIONAL IN DISEASES DIGONOSTIC AND QURENTINE CENTER</vt:lpstr>
      <vt:lpstr>PowerPoint Presentation</vt:lpstr>
      <vt:lpstr>Insect Mini-Museum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Nazir</dc:creator>
  <cp:lastModifiedBy>HP</cp:lastModifiedBy>
  <cp:revision>199</cp:revision>
  <cp:lastPrinted>2025-05-01T04:51:53Z</cp:lastPrinted>
  <dcterms:created xsi:type="dcterms:W3CDTF">2015-11-10T03:27:06Z</dcterms:created>
  <dcterms:modified xsi:type="dcterms:W3CDTF">2025-11-28T06:50:02Z</dcterms:modified>
</cp:coreProperties>
</file>